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75" r:id="rId5"/>
    <p:sldId id="280" r:id="rId6"/>
    <p:sldId id="281" r:id="rId7"/>
    <p:sldId id="276" r:id="rId8"/>
    <p:sldId id="277" r:id="rId9"/>
    <p:sldId id="279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448F-530A-4471-B201-0E6408EFC9DC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61C13-C62C-4145-9E2E-E6AC4B1C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16038"/>
            <a:ext cx="8675688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5049443"/>
            <a:ext cx="5724128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А.О. </a:t>
            </a:r>
            <a:r>
              <a:rPr lang="ru-RU" sz="1400" b="1" u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Кульбачевский</a:t>
            </a:r>
            <a:r>
              <a:rPr lang="ru-RU" sz="14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Департамента природопользования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охраны окружающей среды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0124" y="6358878"/>
            <a:ext cx="214314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</a:t>
            </a:r>
            <a:r>
              <a:rPr lang="ru-RU" sz="1600" b="1" u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1600" b="1" u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2088" cy="10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71600" y="127422"/>
            <a:ext cx="2952328" cy="8041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u="non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природопользования и охраны окружающей среды города Москвы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16038"/>
            <a:ext cx="8675688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15888"/>
            <a:ext cx="822945" cy="107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7747" y="4797152"/>
            <a:ext cx="63595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u="none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115888"/>
            <a:ext cx="2952328" cy="8041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u="non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природопользования и охраны окружающей среды города Москвы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2088" cy="10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79512" y="1347061"/>
            <a:ext cx="871296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ts val="600"/>
              </a:spcBef>
              <a:defRPr/>
            </a:pPr>
            <a:r>
              <a:rPr lang="ru-RU" altLang="ru-RU" sz="1400" b="1" u="none" dirty="0" smtClean="0">
                <a:solidFill>
                  <a:srgbClr val="08658E"/>
                </a:solidFill>
              </a:rPr>
              <a:t>«Час Земли» </a:t>
            </a:r>
            <a:r>
              <a:rPr lang="ru-RU" altLang="ru-RU" sz="1400" b="1" u="none" dirty="0" smtClean="0"/>
              <a:t>– это ежегодное международное событие, которое проводится в последнюю субботу марта и призывает всех  – частных лиц, организации, школы, муниципальные образования, коммерческие учреждения  – выключить свет и другие нежизненно важные электроприборы на один час, в целях пропаганды </a:t>
            </a:r>
            <a:r>
              <a:rPr lang="ru-RU" sz="1400" b="1" u="none" dirty="0" smtClean="0"/>
              <a:t>бережного использования энергетических ресурсов и снижения негативного антропогенного воздействия, вызывающего изменение климата на планете</a:t>
            </a:r>
            <a:r>
              <a:rPr lang="ru-RU" altLang="ru-RU" sz="1400" b="1" u="none" dirty="0" smtClean="0"/>
              <a:t>. </a:t>
            </a:r>
          </a:p>
          <a:p>
            <a:pPr indent="457200" algn="just" eaLnBrk="1" hangingPunct="1">
              <a:spcBef>
                <a:spcPts val="600"/>
              </a:spcBef>
              <a:defRPr/>
            </a:pPr>
            <a:r>
              <a:rPr lang="ru-RU" altLang="ru-RU" sz="1400" b="1" u="none" dirty="0" smtClean="0"/>
              <a:t>Изначально с этой идеей выступил Всемирный фонд дикой природы </a:t>
            </a:r>
            <a:r>
              <a:rPr lang="en-US" altLang="ru-RU" sz="1400" b="1" u="none" dirty="0" smtClean="0"/>
              <a:t>WWF</a:t>
            </a:r>
            <a:r>
              <a:rPr lang="ru-RU" altLang="ru-RU" sz="1400" b="1" u="none" dirty="0" smtClean="0"/>
              <a:t>. </a:t>
            </a:r>
            <a:endParaRPr lang="ru-RU" altLang="ru-RU" sz="1400" b="1" u="none" dirty="0" smtClean="0"/>
          </a:p>
          <a:p>
            <a:pPr indent="457200" algn="just" eaLnBrk="1" hangingPunct="1">
              <a:spcBef>
                <a:spcPts val="600"/>
              </a:spcBef>
              <a:defRPr/>
            </a:pPr>
            <a:r>
              <a:rPr lang="ru-RU" altLang="ru-RU" sz="1400" b="1" u="none" dirty="0" smtClean="0"/>
              <a:t>В Москве акция проходит с 2009 года. </a:t>
            </a:r>
            <a:endParaRPr lang="ru-RU" altLang="ru-RU" sz="1400" b="1" u="none" dirty="0" smtClean="0"/>
          </a:p>
          <a:p>
            <a:pPr indent="457200" algn="just" eaLnBrk="1" hangingPunct="1">
              <a:spcBef>
                <a:spcPts val="600"/>
              </a:spcBef>
              <a:defRPr/>
            </a:pPr>
            <a:r>
              <a:rPr lang="ru-RU" altLang="ru-RU" sz="1400" b="1" u="none" dirty="0" smtClean="0"/>
              <a:t>В Москве организатором мероприятия выступает Департамент природопользования и охраны окружающей среды. </a:t>
            </a:r>
          </a:p>
          <a:p>
            <a:pPr indent="457200" algn="just" eaLnBrk="1" hangingPunct="1">
              <a:spcBef>
                <a:spcPts val="600"/>
              </a:spcBef>
              <a:defRPr/>
            </a:pPr>
            <a:r>
              <a:rPr lang="ru-RU" altLang="ru-RU" sz="1400" b="1" u="none" dirty="0" smtClean="0"/>
              <a:t>В этом году акция состоится </a:t>
            </a:r>
            <a:r>
              <a:rPr lang="ru-RU" altLang="ru-RU" sz="1400" b="1" u="none" dirty="0">
                <a:solidFill>
                  <a:schemeClr val="tx2"/>
                </a:solidFill>
              </a:rPr>
              <a:t>28 марта </a:t>
            </a:r>
            <a:r>
              <a:rPr lang="ru-RU" sz="1400" b="1" u="none" dirty="0"/>
              <a:t>в период </a:t>
            </a:r>
            <a:r>
              <a:rPr lang="ru-RU" sz="1400" b="1" u="none" dirty="0" smtClean="0">
                <a:solidFill>
                  <a:schemeClr val="tx2"/>
                </a:solidFill>
              </a:rPr>
              <a:t>с 20:30 до 21:30</a:t>
            </a:r>
            <a:r>
              <a:rPr lang="ru-RU" altLang="ru-RU" sz="1400" b="1" u="none" dirty="0" smtClean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0471" y="148963"/>
            <a:ext cx="2871449" cy="8041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u="none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«Час Земли» </a:t>
            </a:r>
            <a:endParaRPr lang="ru-RU" sz="1600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0" name="Picture 14" descr="http://img22.imageshack.us/img22/5084/download0763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664296" cy="2610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kati.com.ua/files/resizer.php?src=gallery/12/2/12220.jpg&amp;options=w700h450zc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2074" r="2216" b="4297"/>
          <a:stretch/>
        </p:blipFill>
        <p:spPr bwMode="auto">
          <a:xfrm>
            <a:off x="2857615" y="4103223"/>
            <a:ext cx="3089936" cy="2610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static2.aif.ru/public/photo/small/465/167c0092ceb9369674310f1dd11b02f9.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24" y="4077072"/>
            <a:ext cx="2663528" cy="2688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2088" cy="10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80471" y="148963"/>
            <a:ext cx="2799441" cy="8041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u="none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«Час Земли» </a:t>
            </a:r>
            <a:endParaRPr lang="ru-RU" sz="1600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6507" y="1256997"/>
            <a:ext cx="518557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проведения мероприятия будет отключена архитектурно-художественная подсветка и рекламные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конструкции более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административных и коммерческих зданий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по всей столице, в том </a:t>
            </a:r>
            <a:r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t>числе</a:t>
            </a:r>
            <a:r>
              <a:rPr lang="ru-RU" sz="1200" b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МГУ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им.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М.В. Ломоносова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лавный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павильон ВВЦ, 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центральный выставочный зал «Манеж», 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«Сталинские высотки», 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гостиницы «Метрополь», «Украина», «Националь»,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храм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Христа Спасителя, 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Останкинская телебашня, 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олимпийский комплекс «Лужники»,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ведущие театры столицы: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академический Большой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театр, «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Ленком», «Современник»,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Московский академический театр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имени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Маяковского, музыкальный театр имени К. С. Станиславского 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Вл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И.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Немировича-Данченко,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здания на улицах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Новый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Арбат, Тверская, на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Садовом кольце и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вылетных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магистралях города. </a:t>
            </a:r>
          </a:p>
        </p:txBody>
      </p:sp>
      <p:pic>
        <p:nvPicPr>
          <p:cNvPr id="14" name="Picture 2" descr="C:\Users\Balyabina\AppData\Local\Temp\HamsterArc{096b96d6-adbb-4fe1-8ed8-f9da270c377a}\st_basil_above_wwf_evgraf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59" y="1556792"/>
            <a:ext cx="3359307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2088" cy="10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80471" y="148963"/>
            <a:ext cx="3663537" cy="8041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u="none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Акции «Час Земли» </a:t>
            </a:r>
            <a:endParaRPr lang="ru-RU" sz="1600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2151" y="1556792"/>
            <a:ext cx="874947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ru-RU" altLang="ru-RU" sz="1800" b="1" u="none" dirty="0" smtClean="0"/>
              <a:t>В </a:t>
            </a:r>
            <a:r>
              <a:rPr lang="ru-RU" altLang="ru-RU" sz="1800" b="1" u="none" dirty="0" smtClean="0">
                <a:solidFill>
                  <a:schemeClr val="tx2"/>
                </a:solidFill>
              </a:rPr>
              <a:t>20:29</a:t>
            </a:r>
            <a:r>
              <a:rPr lang="ru-RU" altLang="ru-RU" sz="1800" b="1" u="none" dirty="0" smtClean="0"/>
              <a:t> по московскому времени состоится главное событие Акции – на светодиодном экране, расположенном у здания Мэрии Москвы (ул. Тверская, д. 13), под звуки электронного метронома и </a:t>
            </a:r>
            <a:r>
              <a:rPr lang="ru-RU" altLang="ru-RU" sz="1800" b="1" u="none" dirty="0" smtClean="0">
                <a:solidFill>
                  <a:schemeClr val="tx2"/>
                </a:solidFill>
              </a:rPr>
              <a:t>посредством </a:t>
            </a:r>
            <a:r>
              <a:rPr lang="ru-RU" altLang="ru-RU" sz="1800" b="1" u="none" dirty="0">
                <a:solidFill>
                  <a:schemeClr val="tx2"/>
                </a:solidFill>
              </a:rPr>
              <a:t>символического рубильника</a:t>
            </a:r>
            <a:r>
              <a:rPr lang="ru-RU" altLang="ru-RU" sz="1800" b="1" u="none" dirty="0" smtClean="0"/>
              <a:t> будет произведен </a:t>
            </a:r>
            <a:r>
              <a:rPr lang="ru-RU" altLang="ru-RU" sz="1800" b="1" u="none" dirty="0" smtClean="0">
                <a:solidFill>
                  <a:schemeClr val="tx2"/>
                </a:solidFill>
              </a:rPr>
              <a:t>отсчет 60 секунд, предшествующих отключению света в городе.</a:t>
            </a:r>
          </a:p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endParaRPr lang="ru-RU" altLang="ru-RU" sz="1800" b="1" u="none" dirty="0" smtClean="0">
              <a:solidFill>
                <a:schemeClr val="tx2"/>
              </a:solidFill>
            </a:endParaRPr>
          </a:p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endParaRPr lang="ru-RU" altLang="ru-RU" sz="1600" b="1" u="none" dirty="0" smtClean="0"/>
          </a:p>
        </p:txBody>
      </p:sp>
      <p:pic>
        <p:nvPicPr>
          <p:cNvPr id="2050" name="Picture 2" descr="E:\foto-0606-04-14\foto_otchet_0605-04-14_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87" y="3906193"/>
            <a:ext cx="3116002" cy="225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oto-0606-04-14\foto_otchet_0605-04-14_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06193"/>
            <a:ext cx="3079772" cy="2245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осква Фотографии Галерея Тверской (внутри Садового) Страница 2 - MosDay.r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9"/>
          <a:stretch/>
        </p:blipFill>
        <p:spPr bwMode="auto">
          <a:xfrm>
            <a:off x="107504" y="3926276"/>
            <a:ext cx="2856006" cy="223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07504" y="1259175"/>
            <a:ext cx="87849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none" dirty="0" smtClean="0"/>
              <a:t>После откл</a:t>
            </a:r>
            <a:r>
              <a:rPr lang="ru-RU" altLang="ru-RU" sz="1400" b="1" dirty="0" smtClean="0"/>
              <a:t>ючения</a:t>
            </a:r>
            <a:r>
              <a:rPr lang="ru-RU" altLang="ru-RU" sz="1400" b="1" u="none" dirty="0" smtClean="0"/>
              <a:t> архитектурно-художественной подсветки в городе перед </a:t>
            </a:r>
            <a:r>
              <a:rPr lang="ru-RU" altLang="ru-RU" sz="1400" b="1" u="none" dirty="0"/>
              <a:t>зданием Мэрии Москвы состоится </a:t>
            </a:r>
            <a:r>
              <a:rPr lang="ru-RU" altLang="ru-RU" sz="1400" b="1" u="none" dirty="0" err="1">
                <a:solidFill>
                  <a:schemeClr val="tx2"/>
                </a:solidFill>
              </a:rPr>
              <a:t>флеш</a:t>
            </a:r>
            <a:r>
              <a:rPr lang="ru-RU" altLang="ru-RU" sz="1400" b="1" u="none" dirty="0">
                <a:solidFill>
                  <a:schemeClr val="tx2"/>
                </a:solidFill>
              </a:rPr>
              <a:t>-моб.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none" dirty="0"/>
              <a:t>Около </a:t>
            </a:r>
            <a:r>
              <a:rPr lang="ru-RU" altLang="ru-RU" sz="1400" b="1" u="none" dirty="0" smtClean="0"/>
              <a:t>100 человек, используя светодиодные свечи, </a:t>
            </a:r>
            <a:r>
              <a:rPr lang="ru-RU" altLang="ru-RU" sz="1400" b="1" u="none" dirty="0" smtClean="0">
                <a:solidFill>
                  <a:schemeClr val="tx2"/>
                </a:solidFill>
              </a:rPr>
              <a:t>сформируют </a:t>
            </a:r>
            <a:r>
              <a:rPr lang="ru-RU" altLang="ru-RU" sz="1400" b="1" u="none" dirty="0">
                <a:solidFill>
                  <a:schemeClr val="tx2"/>
                </a:solidFill>
              </a:rPr>
              <a:t>число </a:t>
            </a:r>
            <a:r>
              <a:rPr lang="ru-RU" altLang="ru-RU" sz="1400" b="1" u="none" dirty="0" smtClean="0">
                <a:solidFill>
                  <a:schemeClr val="tx2"/>
                </a:solidFill>
              </a:rPr>
              <a:t>«60»</a:t>
            </a:r>
            <a:r>
              <a:rPr lang="ru-RU" altLang="ru-RU" sz="1400" b="1" dirty="0"/>
              <a:t> – символ международной акции «Час Земли», </a:t>
            </a:r>
            <a:r>
              <a:rPr lang="ru-RU" altLang="ru-RU" sz="1400" b="1" u="none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none" dirty="0" smtClean="0">
                <a:solidFill>
                  <a:schemeClr val="tx2"/>
                </a:solidFill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Кроме того, каждый желающий сможет стать причастным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подсветке символического стенда Акции «60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+».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Picture 2" descr="http://edu.vmdaily.ru/photo/vecherka/2013/03/doc69cldmbx6p17p6icfb0_800_4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/>
          <a:stretch/>
        </p:blipFill>
        <p:spPr bwMode="auto">
          <a:xfrm>
            <a:off x="206139" y="3429000"/>
            <a:ext cx="4392488" cy="2967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2088" cy="10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80471" y="148963"/>
            <a:ext cx="3663537" cy="8041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u="none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Акции «Час Земли» </a:t>
            </a:r>
            <a:endParaRPr lang="ru-RU" sz="1600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026" name="Picture 2" descr="Greenrock confirms event line-up for Earth Hour Expo 2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62" y="3429000"/>
            <a:ext cx="4108217" cy="2991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2088" cy="10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80471" y="148963"/>
            <a:ext cx="3663537" cy="8041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u="none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Акции «Час Земли» </a:t>
            </a:r>
            <a:endParaRPr lang="ru-RU" sz="1600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34076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в рамках </a:t>
            </a:r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Акции планируется </a:t>
            </a:r>
            <a:r>
              <a:rPr lang="ru-RU" b="1" dirty="0">
                <a:solidFill>
                  <a:schemeClr val="tx2"/>
                </a:solidFill>
                <a:latin typeface="Arial" charset="0"/>
              </a:rPr>
              <a:t>показ видеороликов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экологическую тематику и </a:t>
            </a:r>
            <a:r>
              <a:rPr lang="ru-RU" b="1" dirty="0">
                <a:solidFill>
                  <a:schemeClr val="tx2"/>
                </a:solidFill>
                <a:latin typeface="Arial" charset="0"/>
              </a:rPr>
              <a:t>выступление оркестра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курсантов Военного института (военных дирижеров) Военного университета Министерства обороны Российской Федерации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показательного оркестра МЧС России.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оказательный оркестр МЧС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41270"/>
            <a:ext cx="4435187" cy="2463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ркестр курсантов военного института (военных дирижеров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17" y="3314885"/>
            <a:ext cx="4333869" cy="249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2088" cy="10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80471" y="148963"/>
            <a:ext cx="3663537" cy="8041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u="none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Акции «Час Земли» </a:t>
            </a:r>
            <a:endParaRPr lang="ru-RU" sz="1600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79512" y="1268760"/>
            <a:ext cx="864096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2"/>
                </a:solidFill>
              </a:rPr>
              <a:t>В 20:45 на площадке около здания Мэрии Москвы </a:t>
            </a:r>
            <a:r>
              <a:rPr lang="ru-RU" altLang="ru-RU" sz="1400" b="1" dirty="0"/>
              <a:t>(ул. Новый </a:t>
            </a:r>
            <a:r>
              <a:rPr lang="ru-RU" altLang="ru-RU" sz="1400" b="1" dirty="0" smtClean="0"/>
              <a:t>Арбат, </a:t>
            </a:r>
            <a:r>
              <a:rPr lang="ru-RU" altLang="ru-RU" sz="1400" b="1" dirty="0"/>
              <a:t>36/9) начнется сбор участников </a:t>
            </a:r>
            <a:r>
              <a:rPr lang="ru-RU" altLang="ru-RU" sz="1400" b="1" dirty="0" err="1">
                <a:solidFill>
                  <a:schemeClr val="tx2"/>
                </a:solidFill>
              </a:rPr>
              <a:t>велозаезда</a:t>
            </a:r>
            <a:r>
              <a:rPr lang="ru-RU" altLang="ru-RU" sz="1400" b="1" dirty="0" smtClean="0"/>
              <a:t>, </a:t>
            </a:r>
            <a:r>
              <a:rPr lang="ru-RU" altLang="ru-RU" sz="1400" b="1" dirty="0"/>
              <a:t>цель которого </a:t>
            </a:r>
            <a:r>
              <a:rPr lang="ru-RU" altLang="ru-RU" sz="1400" b="1" dirty="0" smtClean="0"/>
              <a:t>– еще раз напомнить </a:t>
            </a:r>
            <a:r>
              <a:rPr lang="ru-RU" altLang="ru-RU" sz="1400" b="1" dirty="0"/>
              <a:t>о негативном </a:t>
            </a:r>
            <a:r>
              <a:rPr lang="ru-RU" altLang="ru-RU" sz="1400" b="1" dirty="0" smtClean="0"/>
              <a:t>воздействии автомобильного транспорта </a:t>
            </a:r>
            <a:r>
              <a:rPr lang="ru-RU" altLang="ru-RU" sz="1400" b="1" dirty="0"/>
              <a:t>на окружающую среду и </a:t>
            </a:r>
            <a:r>
              <a:rPr lang="ru-RU" altLang="ru-RU" sz="1400" b="1" dirty="0" err="1"/>
              <a:t>сподвигнуть</a:t>
            </a:r>
            <a:r>
              <a:rPr lang="ru-RU" altLang="ru-RU" sz="1400" b="1" dirty="0"/>
              <a:t> как можно большее </a:t>
            </a:r>
            <a:r>
              <a:rPr lang="ru-RU" altLang="ru-RU" sz="1400" b="1" dirty="0" smtClean="0"/>
              <a:t>количество людей </a:t>
            </a:r>
            <a:r>
              <a:rPr lang="ru-RU" altLang="ru-RU" sz="1400" b="1" dirty="0"/>
              <a:t>воспользоваться </a:t>
            </a:r>
            <a:r>
              <a:rPr lang="ru-RU" altLang="ru-RU" sz="1400" b="1" dirty="0" smtClean="0"/>
              <a:t>альтернативными средствами передвижения.</a:t>
            </a:r>
            <a:endParaRPr lang="ru-RU" altLang="ru-RU" sz="1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Ставший уже традиционным </a:t>
            </a:r>
            <a:r>
              <a:rPr lang="ru-RU" altLang="ru-RU" sz="1400" b="1" dirty="0" err="1" smtClean="0"/>
              <a:t>велозаезд</a:t>
            </a:r>
            <a:r>
              <a:rPr lang="ru-RU" altLang="ru-RU" sz="1400" b="1" dirty="0" smtClean="0"/>
              <a:t> </a:t>
            </a:r>
            <a:r>
              <a:rPr lang="ru-RU" altLang="ru-RU" sz="1400" b="1" dirty="0"/>
              <a:t>соберет в этом году </a:t>
            </a:r>
            <a:r>
              <a:rPr lang="ru-RU" altLang="ru-RU" sz="1400" b="1" dirty="0" smtClean="0"/>
              <a:t>более</a:t>
            </a:r>
            <a:r>
              <a:rPr lang="ru-RU" altLang="ru-RU" sz="1400" b="1" dirty="0" smtClean="0"/>
              <a:t> </a:t>
            </a:r>
            <a:r>
              <a:rPr lang="ru-RU" altLang="ru-RU" sz="1400" b="1" dirty="0">
                <a:solidFill>
                  <a:schemeClr val="tx2"/>
                </a:solidFill>
              </a:rPr>
              <a:t>400 человек </a:t>
            </a:r>
            <a:r>
              <a:rPr lang="ru-RU" altLang="ru-RU" sz="1400" b="1" dirty="0"/>
              <a:t>среди которых: профессиональные велосипедисты, представители общественных организаций, а также </a:t>
            </a:r>
            <a:r>
              <a:rPr lang="ru-RU" altLang="ru-RU" sz="1400" b="1" dirty="0" smtClean="0"/>
              <a:t>не равнодушные к экологии города жители.</a:t>
            </a:r>
            <a:endParaRPr lang="ru-RU" altLang="ru-RU" sz="1400" b="1" dirty="0" smtClean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2"/>
                </a:solidFill>
              </a:rPr>
              <a:t>До 20:55 </a:t>
            </a:r>
            <a:r>
              <a:rPr lang="ru-RU" altLang="ru-RU" sz="1400" b="1" u="none" dirty="0" smtClean="0"/>
              <a:t>участники </a:t>
            </a:r>
            <a:r>
              <a:rPr lang="ru-RU" altLang="ru-RU" sz="1400" b="1" u="none" dirty="0"/>
              <a:t>стартуют </a:t>
            </a:r>
            <a:r>
              <a:rPr lang="ru-RU" altLang="ru-RU" sz="1400" b="1" u="none" dirty="0" smtClean="0"/>
              <a:t>по </a:t>
            </a:r>
            <a:r>
              <a:rPr lang="ru-RU" altLang="ru-RU" sz="1400" b="1" u="none" dirty="0"/>
              <a:t>направлению к площадке </a:t>
            </a:r>
            <a:r>
              <a:rPr lang="ru-RU" altLang="ru-RU" sz="1400" b="1" u="none" dirty="0" smtClean="0"/>
              <a:t>Акции, расположенной по адресу: ул. Тверская, д. 13. Финиш </a:t>
            </a:r>
            <a:r>
              <a:rPr lang="ru-RU" altLang="ru-RU" sz="1400" b="1" u="none" dirty="0" err="1"/>
              <a:t>велоколонны</a:t>
            </a:r>
            <a:r>
              <a:rPr lang="ru-RU" altLang="ru-RU" sz="1400" b="1" u="none" dirty="0"/>
              <a:t> совпадет с моментом включения электричества в столице.</a:t>
            </a:r>
          </a:p>
        </p:txBody>
      </p:sp>
      <p:pic>
        <p:nvPicPr>
          <p:cNvPr id="5122" name="Picture 2" descr="E:\foto-0606-04-14\foto_otchet_0605-04-14_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91392"/>
            <a:ext cx="3707904" cy="2525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foto-0606-04-14\foto_otchet_0605-04-14_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0" y="4091392"/>
            <a:ext cx="4499992" cy="2525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2088" cy="10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80471" y="148963"/>
            <a:ext cx="3663537" cy="8041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u="none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Акции «Час Земли» </a:t>
            </a:r>
            <a:endParaRPr lang="ru-RU" sz="1600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23147" y="1184774"/>
            <a:ext cx="37445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none" dirty="0"/>
              <a:t/>
            </a:r>
            <a:br>
              <a:rPr lang="ru-RU" altLang="ru-RU" sz="1800" u="none" dirty="0"/>
            </a:br>
            <a:r>
              <a:rPr lang="ru-RU" altLang="ru-RU" sz="1900" b="1" u="none" dirty="0"/>
              <a:t/>
            </a:r>
            <a:br>
              <a:rPr lang="ru-RU" altLang="ru-RU" sz="1900" b="1" u="none" dirty="0"/>
            </a:br>
            <a:r>
              <a:rPr lang="ru-RU" altLang="ru-RU" sz="1400" b="1" u="none" dirty="0" err="1"/>
              <a:t>Велозаезд</a:t>
            </a:r>
            <a:r>
              <a:rPr lang="ru-RU" altLang="ru-RU" sz="1400" b="1" u="none" dirty="0"/>
              <a:t> </a:t>
            </a:r>
            <a:r>
              <a:rPr lang="ru-RU" altLang="ru-RU" sz="1400" b="1" u="none" dirty="0" smtClean="0"/>
              <a:t>пройдет </a:t>
            </a:r>
            <a:r>
              <a:rPr lang="ru-RU" altLang="ru-RU" sz="1400" b="1" u="none" dirty="0"/>
              <a:t>при поддержке Департамента транспорта и развития дорожно-транспортной инфраструктуры города Москвы и Управления ГИБДД ГУ МВД России по городу Москве.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u="none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none" dirty="0"/>
              <a:t>В рамках мероприятия </a:t>
            </a:r>
            <a:r>
              <a:rPr lang="ru-RU" altLang="ru-RU" sz="1400" b="1" u="none" dirty="0">
                <a:solidFill>
                  <a:schemeClr val="tx2"/>
                </a:solidFill>
              </a:rPr>
              <a:t>перекрытие движения в городе </a:t>
            </a:r>
            <a:r>
              <a:rPr lang="ru-RU" altLang="ru-RU" sz="1400" b="1" u="none" dirty="0" smtClean="0">
                <a:solidFill>
                  <a:schemeClr val="tx2"/>
                </a:solidFill>
              </a:rPr>
              <a:t>не запланировано</a:t>
            </a:r>
            <a:r>
              <a:rPr lang="ru-RU" altLang="ru-RU" sz="1900" b="1" u="none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774"/>
          <a:stretch/>
        </p:blipFill>
        <p:spPr bwMode="auto">
          <a:xfrm>
            <a:off x="3925903" y="1772816"/>
            <a:ext cx="4870885" cy="4359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29198" y="1700808"/>
            <a:ext cx="3744416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none" dirty="0" smtClean="0"/>
              <a:t>В целях более широкого анонсирования Акции накануне ее проведения запланированы </a:t>
            </a:r>
            <a:r>
              <a:rPr lang="ru-RU" altLang="ru-RU" sz="1600" b="1" u="none" dirty="0"/>
              <a:t>показы </a:t>
            </a:r>
            <a:r>
              <a:rPr lang="ru-RU" altLang="ru-RU" sz="1600" b="1" u="none" dirty="0" smtClean="0"/>
              <a:t>видеороликов </a:t>
            </a:r>
            <a:r>
              <a:rPr lang="ru-RU" altLang="ru-RU" sz="1600" b="1" dirty="0">
                <a:solidFill>
                  <a:schemeClr val="tx2"/>
                </a:solidFill>
              </a:rPr>
              <a:t>на зданиях </a:t>
            </a:r>
            <a:r>
              <a:rPr lang="ru-RU" altLang="ru-RU" sz="1600" b="1">
                <a:solidFill>
                  <a:schemeClr val="tx2"/>
                </a:solidFill>
              </a:rPr>
              <a:t>11</a:t>
            </a:r>
            <a:r>
              <a:rPr lang="ru-RU" altLang="ru-RU" sz="1600" b="1" smtClean="0">
                <a:solidFill>
                  <a:schemeClr val="tx2"/>
                </a:solidFill>
              </a:rPr>
              <a:t>, 15, 19 </a:t>
            </a:r>
            <a:r>
              <a:rPr lang="ru-RU" altLang="ru-RU" sz="1600" b="1" dirty="0">
                <a:solidFill>
                  <a:schemeClr val="tx2"/>
                </a:solidFill>
              </a:rPr>
              <a:t>и 21 по улице Новый Арбат</a:t>
            </a:r>
            <a:r>
              <a:rPr lang="ru-RU" altLang="ru-RU" sz="1400" b="1" u="none" dirty="0" smtClean="0"/>
              <a:t>. </a:t>
            </a:r>
            <a:endParaRPr lang="ru-RU" altLang="ru-RU" sz="1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b="1" u="none" dirty="0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В день проведения мероприятия освещать Акцию приглашены представители </a:t>
            </a:r>
            <a:r>
              <a:rPr lang="ru-RU" altLang="ru-RU" sz="1600" b="1" dirty="0" smtClean="0"/>
              <a:t>СМИ.</a:t>
            </a:r>
            <a:endParaRPr lang="ru-RU" altLang="ru-RU" sz="1600" b="1" dirty="0"/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2088" cy="10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80471" y="148963"/>
            <a:ext cx="3663537" cy="8041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u="none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Акции «Час Земли» </a:t>
            </a:r>
            <a:endParaRPr lang="ru-RU" sz="1600" b="1" u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7170" name="Picture 2" descr="29 марта, Москва, Новый Арбат. Акция &quot;Час Земли&quot; в центре столицы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/>
          <a:stretch/>
        </p:blipFill>
        <p:spPr bwMode="auto">
          <a:xfrm>
            <a:off x="3911109" y="1700808"/>
            <a:ext cx="5083597" cy="3873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398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Хитрова Анна</cp:lastModifiedBy>
  <cp:revision>62</cp:revision>
  <dcterms:created xsi:type="dcterms:W3CDTF">2015-03-11T13:18:07Z</dcterms:created>
  <dcterms:modified xsi:type="dcterms:W3CDTF">2015-03-25T09:13:22Z</dcterms:modified>
</cp:coreProperties>
</file>